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8" r:id="rId5"/>
    <p:sldId id="259" r:id="rId6"/>
    <p:sldId id="260" r:id="rId7"/>
    <p:sldId id="265" r:id="rId8"/>
    <p:sldId id="261" r:id="rId9"/>
    <p:sldId id="262" r:id="rId10"/>
    <p:sldId id="263" r:id="rId11"/>
    <p:sldId id="266" r:id="rId12"/>
    <p:sldId id="264" r:id="rId1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7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33A51-D62E-42EF-81DA-8C771B99A5E1}" type="datetimeFigureOut">
              <a:rPr lang="hu-HU" smtClean="0"/>
              <a:t>2026. 03. 25.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8C77E-8514-46FE-8807-D553A12CC78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33285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33A51-D62E-42EF-81DA-8C771B99A5E1}" type="datetimeFigureOut">
              <a:rPr lang="hu-HU" smtClean="0"/>
              <a:t>2026. 03. 25.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8C77E-8514-46FE-8807-D553A12CC78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60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33A51-D62E-42EF-81DA-8C771B99A5E1}" type="datetimeFigureOut">
              <a:rPr lang="hu-HU" smtClean="0"/>
              <a:t>2026. 03. 25.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8C77E-8514-46FE-8807-D553A12CC78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53136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33A51-D62E-42EF-81DA-8C771B99A5E1}" type="datetimeFigureOut">
              <a:rPr lang="hu-HU" smtClean="0"/>
              <a:t>2026. 03. 25.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8C77E-8514-46FE-8807-D553A12CC78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74685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33A51-D62E-42EF-81DA-8C771B99A5E1}" type="datetimeFigureOut">
              <a:rPr lang="hu-HU" smtClean="0"/>
              <a:t>2026. 03. 25.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8C77E-8514-46FE-8807-D553A12CC78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27073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33A51-D62E-42EF-81DA-8C771B99A5E1}" type="datetimeFigureOut">
              <a:rPr lang="hu-HU" smtClean="0"/>
              <a:t>2026. 03. 25.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8C77E-8514-46FE-8807-D553A12CC78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2484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33A51-D62E-42EF-81DA-8C771B99A5E1}" type="datetimeFigureOut">
              <a:rPr lang="hu-HU" smtClean="0"/>
              <a:t>2026. 03. 25.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8C77E-8514-46FE-8807-D553A12CC78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5446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33A51-D62E-42EF-81DA-8C771B99A5E1}" type="datetimeFigureOut">
              <a:rPr lang="hu-HU" smtClean="0"/>
              <a:t>2026. 03. 25.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8C77E-8514-46FE-8807-D553A12CC78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9636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33A51-D62E-42EF-81DA-8C771B99A5E1}" type="datetimeFigureOut">
              <a:rPr lang="hu-HU" smtClean="0"/>
              <a:t>2026. 03. 25.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8C77E-8514-46FE-8807-D553A12CC78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73682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33A51-D62E-42EF-81DA-8C771B99A5E1}" type="datetimeFigureOut">
              <a:rPr lang="hu-HU" smtClean="0"/>
              <a:t>2026. 03. 25.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8C77E-8514-46FE-8807-D553A12CC78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82713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33A51-D62E-42EF-81DA-8C771B99A5E1}" type="datetimeFigureOut">
              <a:rPr lang="hu-HU" smtClean="0"/>
              <a:t>2026. 03. 25.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8C77E-8514-46FE-8807-D553A12CC78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94128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33A51-D62E-42EF-81DA-8C771B99A5E1}" type="datetimeFigureOut">
              <a:rPr lang="hu-HU" smtClean="0"/>
              <a:t>2026. 03. 25.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8C77E-8514-46FE-8807-D553A12CC78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97099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3999" y="726597"/>
            <a:ext cx="9144000" cy="2387600"/>
          </a:xfrm>
        </p:spPr>
        <p:txBody>
          <a:bodyPr/>
          <a:lstStyle/>
          <a:p>
            <a:r>
              <a:rPr lang="hu-HU" b="1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Szárazföldi ízeltlábúak </a:t>
            </a:r>
            <a:r>
              <a:rPr lang="hu-HU" b="1" dirty="0" err="1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monitorozása</a:t>
            </a:r>
            <a:endParaRPr lang="hu-HU" b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090055" y="6197600"/>
            <a:ext cx="7547429" cy="1092200"/>
          </a:xfrm>
        </p:spPr>
        <p:txBody>
          <a:bodyPr/>
          <a:lstStyle/>
          <a:p>
            <a:r>
              <a:rPr lang="hu-HU" b="1" dirty="0" smtClean="0"/>
              <a:t>Készítette: Tóth Máté</a:t>
            </a:r>
            <a:endParaRPr lang="hu-HU" b="1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04" y="3114197"/>
            <a:ext cx="5336391" cy="290285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5626"/>
            <a:ext cx="2293257" cy="229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90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66" y="172244"/>
            <a:ext cx="5105400" cy="382905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147" y="2851687"/>
            <a:ext cx="6820187" cy="3836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66" y="3696385"/>
            <a:ext cx="5318502" cy="2991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314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/>
          <a:srcRect b="7449"/>
          <a:stretch/>
        </p:blipFill>
        <p:spPr>
          <a:xfrm>
            <a:off x="168572" y="1004703"/>
            <a:ext cx="11766753" cy="560464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72" y="237937"/>
            <a:ext cx="3469297" cy="231060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3226" y="237937"/>
            <a:ext cx="2972099" cy="198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15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221" y="137548"/>
            <a:ext cx="6548034" cy="4911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701365" y="945397"/>
            <a:ext cx="4307074" cy="5742766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7647767" y="230188"/>
            <a:ext cx="3192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err="1" smtClean="0"/>
              <a:t>Canopy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fogging</a:t>
            </a:r>
            <a:endParaRPr lang="hu-HU" sz="3200" b="1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6568" y="3928821"/>
            <a:ext cx="3905573" cy="292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15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52" y="191293"/>
            <a:ext cx="3825877" cy="2869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733" y="98100"/>
            <a:ext cx="4489267" cy="3366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7246" y="98100"/>
            <a:ext cx="2133103" cy="2133103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5749" y="5039614"/>
            <a:ext cx="2219943" cy="1664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3238" y="4435105"/>
            <a:ext cx="2294589" cy="1655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352" y="3601321"/>
            <a:ext cx="5073928" cy="3103251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6694" y="1939892"/>
            <a:ext cx="5194945" cy="330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67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90863" y="1143594"/>
            <a:ext cx="6414636" cy="4810976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07041" y="1110487"/>
            <a:ext cx="6452472" cy="483935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53" y="699937"/>
            <a:ext cx="7597719" cy="5698289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1" y="231284"/>
            <a:ext cx="8700154" cy="6525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419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92" y="30185"/>
            <a:ext cx="12089416" cy="679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8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2" y="205807"/>
            <a:ext cx="3962399" cy="2971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54519" y="1118381"/>
            <a:ext cx="6392523" cy="4794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5" t="31306"/>
          <a:stretch/>
        </p:blipFill>
        <p:spPr>
          <a:xfrm>
            <a:off x="174172" y="2538129"/>
            <a:ext cx="4122058" cy="417371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944" y="532880"/>
            <a:ext cx="2421927" cy="1729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943" y="2590149"/>
            <a:ext cx="2421928" cy="1730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943" y="4647977"/>
            <a:ext cx="2426419" cy="1820525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1417"/>
            <a:ext cx="1526583" cy="152658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8665" y="205807"/>
            <a:ext cx="4968671" cy="641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95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77" y="246931"/>
            <a:ext cx="4795866" cy="6394489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144" y="137251"/>
            <a:ext cx="4159490" cy="661384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83" y="137251"/>
            <a:ext cx="7028774" cy="395368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7658" y="2541333"/>
            <a:ext cx="6314648" cy="420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81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err="1" smtClean="0"/>
              <a:t>Berlese-Tullgren</a:t>
            </a:r>
            <a:r>
              <a:rPr lang="hu-HU" b="1" dirty="0" smtClean="0"/>
              <a:t> tölcsér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6490" y="225424"/>
            <a:ext cx="4963281" cy="372246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/>
          <a:srcRect l="18467" r="18467"/>
          <a:stretch/>
        </p:blipFill>
        <p:spPr>
          <a:xfrm>
            <a:off x="232229" y="1814797"/>
            <a:ext cx="5558971" cy="4958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3486" y="3236644"/>
            <a:ext cx="3817257" cy="365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1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71" y="132241"/>
            <a:ext cx="3397694" cy="2148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062" y="4901399"/>
            <a:ext cx="2776258" cy="1956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/>
          <a:srcRect t="18478" b="16348"/>
          <a:stretch/>
        </p:blipFill>
        <p:spPr>
          <a:xfrm>
            <a:off x="8461829" y="1709917"/>
            <a:ext cx="3458027" cy="5008269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5"/>
          <a:srcRect b="32329"/>
          <a:stretch/>
        </p:blipFill>
        <p:spPr>
          <a:xfrm>
            <a:off x="3828922" y="104985"/>
            <a:ext cx="4403769" cy="6613201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062" y="1958201"/>
            <a:ext cx="2639098" cy="1979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1160" y="3377746"/>
            <a:ext cx="2458581" cy="1866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8"/>
          <a:srcRect t="4766" r="67874" b="37216"/>
          <a:stretch/>
        </p:blipFill>
        <p:spPr>
          <a:xfrm>
            <a:off x="9257453" y="44208"/>
            <a:ext cx="2356304" cy="157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8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84" y="395499"/>
            <a:ext cx="4568786" cy="609171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/>
          <a:srcRect b="17220"/>
          <a:stretch/>
        </p:blipFill>
        <p:spPr>
          <a:xfrm>
            <a:off x="8342590" y="69374"/>
            <a:ext cx="3620810" cy="666044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2005" y="247967"/>
            <a:ext cx="2874050" cy="6386777"/>
          </a:xfrm>
          <a:prstGeom prst="rect">
            <a:avLst/>
          </a:prstGeom>
        </p:spPr>
      </p:pic>
      <p:sp>
        <p:nvSpPr>
          <p:cNvPr id="9" name="Tartalom helye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5"/>
          <a:srcRect r="11867" b="14079"/>
          <a:stretch/>
        </p:blipFill>
        <p:spPr>
          <a:xfrm>
            <a:off x="6926399" y="5427011"/>
            <a:ext cx="2042876" cy="1401585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6"/>
          <a:srcRect t="16119" b="9095"/>
          <a:stretch/>
        </p:blipFill>
        <p:spPr>
          <a:xfrm>
            <a:off x="146684" y="207224"/>
            <a:ext cx="5151030" cy="6508880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9230" y="76943"/>
            <a:ext cx="6122413" cy="665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96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11</Words>
  <Application>Microsoft Office PowerPoint</Application>
  <PresentationFormat>Szélesvásznú</PresentationFormat>
  <Paragraphs>4</Paragraphs>
  <Slides>12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Segoe UI Semibold</vt:lpstr>
      <vt:lpstr>Office-téma</vt:lpstr>
      <vt:lpstr>Szárazföldi ízeltlábúak monitorozása</vt:lpstr>
      <vt:lpstr>PowerPoint-bemutató</vt:lpstr>
      <vt:lpstr>PowerPoint-bemutató</vt:lpstr>
      <vt:lpstr>PowerPoint-bemutató</vt:lpstr>
      <vt:lpstr>PowerPoint-bemutató</vt:lpstr>
      <vt:lpstr>PowerPoint-bemutató</vt:lpstr>
      <vt:lpstr>Berlese-Tullgren tölcsér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Szárazföldi ízeltlábúak monitoringja</dc:title>
  <dc:creator>OK_laptop_2</dc:creator>
  <cp:lastModifiedBy>OK_laptop_2</cp:lastModifiedBy>
  <cp:revision>25</cp:revision>
  <dcterms:created xsi:type="dcterms:W3CDTF">2026-03-25T09:27:51Z</dcterms:created>
  <dcterms:modified xsi:type="dcterms:W3CDTF">2026-03-25T14:38:51Z</dcterms:modified>
</cp:coreProperties>
</file>